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20B0604020202020204" charset="0"/>
      <p:regular r:id="rId15"/>
      <p:bold r:id="rId16"/>
      <p:italic r:id="rId17"/>
      <p:boldItalic r:id="rId18"/>
    </p:embeddedFont>
    <p:embeddedFont>
      <p:font typeface="EB Garamond ExtraBold" panose="020B0604020202020204" charset="0"/>
      <p:bold r:id="rId19"/>
      <p:boldItalic r:id="rId20"/>
    </p:embeddedFont>
    <p:embeddedFont>
      <p:font typeface="EB Garamond Medium" panose="020B0604020202020204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92" d="100"/>
          <a:sy n="92" d="100"/>
        </p:scale>
        <p:origin x="702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971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78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51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86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0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48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2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933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sz="2000" dirty="0"/>
              <a:t>“E-COMMERCE WEBSITE”</a:t>
            </a:r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dirty="0"/>
              <a:t>Task - 5</a:t>
            </a:r>
          </a:p>
          <a:p>
            <a:pPr marL="0" lvl="0" indent="0"/>
            <a:r>
              <a:rPr lang="en-US" dirty="0"/>
              <a:t>TEAM-CB6_1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GB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E-commerce websites have become a fundamental component of the modern economy, offering businesses new opportunities for growth and expansion. They allow consumers to explore a vast array of products, compare prices, read reviews, and make purchases from the comfort of their own homes.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1815564637"/>
              </p:ext>
            </p:extLst>
          </p:nvPr>
        </p:nvGraphicFramePr>
        <p:xfrm>
          <a:off x="144710" y="2090344"/>
          <a:ext cx="4279525" cy="2377410"/>
        </p:xfrm>
        <a:graphic>
          <a:graphicData uri="http://schemas.openxmlformats.org/drawingml/2006/table">
            <a:tbl>
              <a:tblPr>
                <a:noFill/>
                <a:tableStyleId>{5CB0B9C5-158C-416A-8721-305B83E97D5B}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sz="16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/>
            <a:r>
              <a:rPr lang="en-GB" sz="1000" b="1" dirty="0"/>
              <a:t>Reliable Hosting Provider: </a:t>
            </a:r>
            <a:r>
              <a:rPr lang="en-GB" sz="1000" dirty="0"/>
              <a:t>Choose a reputable hosting provider with a track record of uptime and reliability. Look for providers that offer features like 24/7 customer support, high-speed servers, and data redundancy to ensure your website is always accessible.</a:t>
            </a:r>
          </a:p>
          <a:p>
            <a:pPr algn="just"/>
            <a:r>
              <a:rPr lang="en-GB" sz="1000" b="1" dirty="0"/>
              <a:t>Scalability: </a:t>
            </a:r>
            <a:r>
              <a:rPr lang="en-GB" sz="1000" dirty="0"/>
              <a:t>Your hosting solution should be scalable to accommodate the growth of your e-commerce business. As your website gains more visitors and products, your hosting infrastructure should be able to handle increased traffic and data without performance degradation.</a:t>
            </a:r>
          </a:p>
          <a:p>
            <a:pPr algn="just"/>
            <a:r>
              <a:rPr lang="en-GB" sz="1000" b="1" dirty="0"/>
              <a:t>Geographic Redundancy</a:t>
            </a:r>
            <a:r>
              <a:rPr lang="en-GB" sz="1000" dirty="0"/>
              <a:t>: Consider using Content Delivery Networks (CDNs) or multiple data </a:t>
            </a:r>
            <a:r>
              <a:rPr lang="en-GB" sz="1000" dirty="0" err="1"/>
              <a:t>centers</a:t>
            </a:r>
            <a:r>
              <a:rPr lang="en-GB" sz="1000" dirty="0"/>
              <a:t> in different geographical locations. This will reduce latency and ensure that your website loads quickly for users in various regions around the world.</a:t>
            </a:r>
          </a:p>
          <a:p>
            <a:pPr algn="just"/>
            <a:r>
              <a:rPr lang="en-GB" sz="1000" b="1" dirty="0"/>
              <a:t>Security: </a:t>
            </a:r>
            <a:r>
              <a:rPr lang="en-GB" sz="1000" dirty="0"/>
              <a:t>Security is paramount for e-commerce websites. Ensure that your hosting provider offers robust security measures, including SSL certificates, firewalls, </a:t>
            </a:r>
            <a:r>
              <a:rPr lang="en-GB" sz="1000" dirty="0" err="1"/>
              <a:t>DDoS</a:t>
            </a:r>
            <a:r>
              <a:rPr lang="en-GB" sz="1000" dirty="0"/>
              <a:t> protection, and regular security updates. Protecting customer data and transactions is essential for building trust.</a:t>
            </a:r>
          </a:p>
          <a:p>
            <a:pPr algn="just"/>
            <a:r>
              <a:rPr lang="en-GB" sz="1000" b="1" dirty="0"/>
              <a:t>Mobile Responsiveness: </a:t>
            </a:r>
            <a:r>
              <a:rPr lang="en-GB" sz="1000" dirty="0"/>
              <a:t>With the increasing use of mobile devices for online shopping, your e-commerce website must be responsive and perform well on various screen sizes and devices. Choose a hosting solution that supports mobile optimization to provide a seamless experience for mobile shoppers.</a:t>
            </a: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555064" y="388811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e-commerce websites have revolutionized the way businesses operate and how consumers shop.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They have expanded market access, empowered consumers, and shown the importance of adaptability in an ever-changing economic landscape.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Understanding these outcomes is crucial for businesses and individuals looking to thrive in the digital age.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45779" y="334885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89449" y="35695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49" y="312818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2" name="Google Shape;3682;g2139e008f02_0_0"/>
          <p:cNvSpPr txBox="1"/>
          <p:nvPr/>
        </p:nvSpPr>
        <p:spPr>
          <a:xfrm>
            <a:off x="445779" y="2877835"/>
            <a:ext cx="8155408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3680;g2139e008f02_0_0"/>
          <p:cNvSpPr txBox="1"/>
          <p:nvPr/>
        </p:nvSpPr>
        <p:spPr>
          <a:xfrm>
            <a:off x="752292" y="698918"/>
            <a:ext cx="7949920" cy="225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Planning and Market Research </a:t>
            </a:r>
            <a:r>
              <a:rPr lang="en-GB" sz="1000" dirty="0"/>
              <a:t>: Start by identifying your target audience and niche. Conduct thorough market research to understand the demand for your products or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Domain Registration and Hosting </a:t>
            </a:r>
            <a:r>
              <a:rPr lang="en-GB" sz="1000" dirty="0"/>
              <a:t>: Register a domain name that is relevant to your business and easy to remember. Choose a reliable web hosting service to ensure your website is accessible and performs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Website Development </a:t>
            </a:r>
            <a:r>
              <a:rPr lang="en-GB" sz="1000" dirty="0"/>
              <a:t>: Design the layout and structure of your e-commerce website. Consider user-friendly navigation and responsive design for mobile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Marketing and SEO </a:t>
            </a:r>
            <a:r>
              <a:rPr lang="en-GB" sz="1000" dirty="0"/>
              <a:t>: Develop a digital marketing strategy, including search engine optimization (SEO) techniques, to improve your website's visibility in search engine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Analytics and Data Analysis </a:t>
            </a:r>
            <a:r>
              <a:rPr lang="en-GB" sz="1000" dirty="0"/>
              <a:t>: Utilize web analytics tools (e.g., Google Analytics) to track website traffic, customer behavior, and sales data.</a:t>
            </a:r>
          </a:p>
          <a:p>
            <a:endParaRPr lang="en-GB" sz="1000" dirty="0"/>
          </a:p>
          <a:p>
            <a:endParaRPr lang="en-GB" sz="1000" dirty="0"/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dirty="0"/>
              <a:t>E-commerce websites have become a cornerstone of the modern economy, transforming how businesses operate and how consumers shop.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They offer 24/7 accessibility and convenience, enabling consumers to explore a vast array of products from anywhere with an internet connection.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These platforms facilitate price comparison and provide customer reviews, empowering consumers to make informed decisions.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Furthermore, e-commerce allows businesses to expand their reach globally, reduce overhead costs, and gain valuable insights into consumer behavior.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Overall, e-commerce websites have revolutionized the marketplace, benefiting both consumers and businesses.</a:t>
            </a:r>
            <a:endParaRPr lang="en-GB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0" y="961109"/>
            <a:ext cx="253193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Website Traffic</a:t>
            </a:r>
            <a:r>
              <a:rPr lang="en-US" sz="1000" b="0" dirty="0"/>
              <a:t>: Unique Visitors</a:t>
            </a: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-420415" y="2188625"/>
            <a:ext cx="290085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Customer Support</a:t>
            </a:r>
            <a:r>
              <a:rPr lang="en-US" sz="1000" b="0" dirty="0"/>
              <a:t>: Response Time for Customer Inquiries</a:t>
            </a: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0" y="3427830"/>
            <a:ext cx="2655343" cy="5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Security and Trust</a:t>
            </a:r>
            <a:r>
              <a:rPr lang="en-US" sz="1000" b="0" dirty="0"/>
              <a:t>: SSL Certificate, </a:t>
            </a:r>
          </a:p>
          <a:p>
            <a:r>
              <a:rPr lang="en-US" sz="1000" b="0" dirty="0"/>
              <a:t>Trust Seals</a:t>
            </a: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704193" y="4372303"/>
            <a:ext cx="2659115" cy="45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User Engagement</a:t>
            </a:r>
            <a:r>
              <a:rPr lang="en-US" sz="1000" b="0" dirty="0"/>
              <a:t>: Time on Site , </a:t>
            </a:r>
          </a:p>
          <a:p>
            <a:pPr algn="just"/>
            <a:r>
              <a:rPr lang="en-US" sz="1000" b="0" dirty="0"/>
              <a:t>Number of Clicks</a:t>
            </a: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02289" y="1121159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/>
            <a:r>
              <a:rPr lang="en-US" sz="1000" dirty="0"/>
              <a:t>Conversion Rate</a:t>
            </a:r>
            <a:r>
              <a:rPr lang="en-US" sz="1000" b="0" dirty="0"/>
              <a:t>: The percentage of visitors who make a purchase or complete a desired action (e.g., signing up for a newsletter).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804566" y="2133600"/>
            <a:ext cx="2759848" cy="53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Sales and Revenue</a:t>
            </a:r>
            <a:r>
              <a:rPr lang="en-US" sz="1000" b="0" dirty="0"/>
              <a:t>: Total Sales,</a:t>
            </a:r>
          </a:p>
          <a:p>
            <a:pPr algn="just"/>
            <a:r>
              <a:rPr lang="en-US" sz="1000" b="0" dirty="0"/>
              <a:t>Average Order Value (AOV)</a:t>
            </a: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99945"/>
            <a:ext cx="2541711" cy="66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dirty="0"/>
              <a:t>Cart Abandonment Rate</a:t>
            </a:r>
            <a:r>
              <a:rPr lang="en-US" sz="1000" b="0" dirty="0"/>
              <a:t>: The percentage of users who add products to their cart but do not complete the purchase.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276194" y="4267200"/>
            <a:ext cx="2123090" cy="4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Product Performance</a:t>
            </a:r>
            <a:r>
              <a:rPr lang="en-US" sz="1000" b="0" dirty="0"/>
              <a:t>: Best-selling products</a:t>
            </a: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865418" y="1550652"/>
            <a:ext cx="3179618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NM_CB6_1/Task_4 at main · Dhinesh4668/NM_CB6_1 (github.com)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</a:rPr>
              <a:t>github.com/</a:t>
            </a:r>
            <a:r>
              <a:rPr lang="en-IN" sz="1100">
                <a:solidFill>
                  <a:schemeClr val="tx2"/>
                </a:solidFill>
              </a:rPr>
              <a:t>Harinath1214/CB6_1</a:t>
            </a:r>
            <a:r>
              <a:rPr lang="en-IN" sz="1100" dirty="0">
                <a:solidFill>
                  <a:schemeClr val="tx2"/>
                </a:solidFill>
              </a:rPr>
              <a:t>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820</Words>
  <Application>Microsoft Office PowerPoint</Application>
  <PresentationFormat>On-screen Show (16:9)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EB Garamond</vt:lpstr>
      <vt:lpstr>EB Garamond SemiBold</vt:lpstr>
      <vt:lpstr>EB Garamond ExtraBold</vt:lpstr>
      <vt:lpstr>Arial</vt:lpstr>
      <vt:lpstr>Public Sans</vt:lpstr>
      <vt:lpstr>Noto Sans Symbols</vt:lpstr>
      <vt:lpstr>EB Garamond Medium</vt:lpstr>
      <vt:lpstr>Simple Light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HARINATH</cp:lastModifiedBy>
  <cp:revision>18</cp:revision>
  <dcterms:created xsi:type="dcterms:W3CDTF">2020-08-13T11:21:46Z</dcterms:created>
  <dcterms:modified xsi:type="dcterms:W3CDTF">2023-11-04T16:32:29Z</dcterms:modified>
</cp:coreProperties>
</file>